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212" y="3171825"/>
            <a:ext cx="42195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57337"/>
            <a:ext cx="107156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671" y="2240205"/>
            <a:ext cx="938212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85937"/>
            <a:ext cx="1126807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933056"/>
            <a:ext cx="256222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6060" y="4633912"/>
            <a:ext cx="190500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3797" y="3933056"/>
            <a:ext cx="256222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409" y="4633912"/>
            <a:ext cx="190500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8572" y="3933056"/>
            <a:ext cx="2562225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184" y="4633912"/>
            <a:ext cx="1905000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6025" y="3933056"/>
            <a:ext cx="2562225" cy="447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4637" y="4633912"/>
            <a:ext cx="19050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114550"/>
            <a:ext cx="105918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24944"/>
            <a:ext cx="1419225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432" y="2924944"/>
            <a:ext cx="1419225" cy="1352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7161" y="2924944"/>
            <a:ext cx="1419225" cy="1352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2016" y="2924944"/>
            <a:ext cx="1419225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157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865960"/>
            <a:ext cx="237172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185" y="5865960"/>
            <a:ext cx="2371725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960" y="5865960"/>
            <a:ext cx="2371725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0630" y="5865960"/>
            <a:ext cx="23717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